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9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71F5-08BB-4A12-9DB7-32A97F245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5D9EA-DD4C-4838-8938-8E20E8952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A684A-6879-4F26-B9C5-3F217285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F0E1E-196E-40FE-BC3A-A4F8CC30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87571-C045-4A3F-8278-F6D0B8B2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6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484B-0B64-464D-9525-DCA7AF10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D48A8-E2F6-4DF0-BC79-82D4C1B83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C70E6-CED4-45A7-94A0-2291852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0115-B862-4054-B39D-6980B120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94BA-930C-4EBD-9703-799A7385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18ABA-F82E-48B2-9F67-1F9B61A8B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C5248-6B23-433A-BB2C-14ABA9FD9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8A5E-F6B8-4694-A0C7-2BB205D3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1F566-E43D-4033-ADBB-AA43FB2F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47994-0E98-4151-9D80-B2E76D43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CD4A-E207-49F6-BA3A-D5610BE6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0B217-ACBC-4787-B7F0-5F61963F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8AAED-D080-435A-8A1C-72AFE4A4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7B7D5-F60F-4E78-9324-2669463C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D4C23-BCA7-43FE-BAC7-56E8BCE3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3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3EC0-AF69-487D-9F59-92E96ED6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FFAB-F8A3-41DC-BF98-CD62A032F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92BC-152C-4648-8CDA-7BA9D8D4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58124-5D8D-4320-B3EC-B61DFCFC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3B83-9B89-42E6-BFA2-D5E772B3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5025-E741-47A4-8C09-10A2F2BA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60DB-E39B-4B5E-9C99-C16B00A51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361BC-3E25-419D-933C-8EF6D854F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E5DA6-2666-4802-AF59-CB6F1B938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1699C-74FE-4148-9B2B-B3EFD077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45D0A-F1B3-43FE-A02D-D4049638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0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88AD-4421-4A25-B075-3F4B0E643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92C7A-481E-406E-93ED-BA9350218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93D6E-4085-441D-9B8F-0CEEF6C3C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FD6506-0357-47C4-ADE0-094430B19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96A90-2D0A-4322-8BBF-A7DA04657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B87B5-6348-45AC-98D9-78DF770B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B0B2D-2F17-4224-9F87-B58994E9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5F3891-C220-4F88-BA8B-959A9B68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EE9B4-011F-452A-BE3B-01134F16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6EFF5-D036-44D5-B3E6-9F94BC48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3D47D-E53A-4A66-B2DB-5858EBCE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E680F-09F4-44AF-97F0-2277C50E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BF6EA-2D33-49E1-AF0F-9AA2D396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89B0B-E646-4761-BD6E-AD634584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6C6A5-7015-457B-A94F-EDD9318E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E21C-0037-4334-AB8A-D87EBE406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6A9D-804B-4AD3-9F2B-1D8AE327E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2C2E5-4B2B-427B-A724-DC27B9EB6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99DC3-FECD-45F9-8C2C-63E8687F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27CB3-FECF-43F7-AED2-0C8C4891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2BBCB-7FE3-45A6-A688-49BBB794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0A6B-A7D5-448C-8234-69613404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52A89-6625-4128-930A-99C1CD12C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AD11B-0564-4C14-B4BC-21618247E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C8051-2ACF-4A51-B0A3-EC87B992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D0BF7-F498-425A-8A6C-A06ED958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AC-AFB9-4324-A471-C3A7DAF2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58311-1ABB-47E5-B272-BC20B1FC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CBADB-70B8-4FC8-917C-04E4DDCD8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1F60-B08C-4431-B634-36F5FB97D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3E42-BDF6-4ED5-8D90-D1C73FF8B5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EE2AE-4734-4AB1-B95A-EDBFF5B9B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C0529-D8BF-47F1-8670-5B45AF20C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1BA2-192A-46F7-8D3F-16B2F2A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2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21ED29-DFE8-453A-8E38-6AD7C8B67D43}"/>
              </a:ext>
            </a:extLst>
          </p:cNvPr>
          <p:cNvSpPr txBox="1"/>
          <p:nvPr/>
        </p:nvSpPr>
        <p:spPr>
          <a:xfrm>
            <a:off x="3551597" y="2978003"/>
            <a:ext cx="4962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Giving a Compliment</a:t>
            </a:r>
          </a:p>
        </p:txBody>
      </p:sp>
    </p:spTree>
    <p:extLst>
      <p:ext uri="{BB962C8B-B14F-4D97-AF65-F5344CB8AC3E}">
        <p14:creationId xmlns:p14="http://schemas.microsoft.com/office/powerpoint/2010/main" val="355844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ye Contact Picture">
            <a:extLst>
              <a:ext uri="{FF2B5EF4-FFF2-40B4-BE49-F238E27FC236}">
                <a16:creationId xmlns:a16="http://schemas.microsoft.com/office/drawing/2014/main" id="{9B173F76-91A8-40D1-8855-16BB44CBD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71" y="1809657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alk Picture">
            <a:extLst>
              <a:ext uri="{FF2B5EF4-FFF2-40B4-BE49-F238E27FC236}">
                <a16:creationId xmlns:a16="http://schemas.microsoft.com/office/drawing/2014/main" id="{42CFAD00-02C0-432D-952F-6B4DE074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393" y="2151910"/>
            <a:ext cx="2934994" cy="29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5E2D07-A38E-4FD9-9178-607DB9D27BFD}"/>
              </a:ext>
            </a:extLst>
          </p:cNvPr>
          <p:cNvSpPr txBox="1"/>
          <p:nvPr/>
        </p:nvSpPr>
        <p:spPr>
          <a:xfrm>
            <a:off x="3271887" y="5655074"/>
            <a:ext cx="6341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Get your friends attention.</a:t>
            </a:r>
            <a:r>
              <a:rPr lang="en-US" dirty="0"/>
              <a:t>.</a:t>
            </a:r>
          </a:p>
        </p:txBody>
      </p:sp>
      <p:pic>
        <p:nvPicPr>
          <p:cNvPr id="6" name="Picture 2" descr="Tap Picture">
            <a:extLst>
              <a:ext uri="{FF2B5EF4-FFF2-40B4-BE49-F238E27FC236}">
                <a16:creationId xmlns:a16="http://schemas.microsoft.com/office/drawing/2014/main" id="{8975148A-80E1-4256-93E4-369B6E2C2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85" y="2151910"/>
            <a:ext cx="2679225" cy="267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78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lk Picture">
            <a:extLst>
              <a:ext uri="{FF2B5EF4-FFF2-40B4-BE49-F238E27FC236}">
                <a16:creationId xmlns:a16="http://schemas.microsoft.com/office/drawing/2014/main" id="{558C586B-E0AE-460B-85E4-76EB4DA6D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106" y="695972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423987-2A4C-436D-B061-E97F16658779}"/>
              </a:ext>
            </a:extLst>
          </p:cNvPr>
          <p:cNvSpPr txBox="1"/>
          <p:nvPr/>
        </p:nvSpPr>
        <p:spPr>
          <a:xfrm>
            <a:off x="1083076" y="49004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1E340-1158-4AF1-B665-0B1AF4CF9E8D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F37923-7EE3-4DCA-8D2E-5E32EFAB081F}"/>
              </a:ext>
            </a:extLst>
          </p:cNvPr>
          <p:cNvSpPr txBox="1"/>
          <p:nvPr/>
        </p:nvSpPr>
        <p:spPr>
          <a:xfrm>
            <a:off x="381740" y="4315472"/>
            <a:ext cx="115853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Say something nice like,” I like that” and tell them what you like” Say “Good Job” and tell them what </a:t>
            </a:r>
          </a:p>
          <a:p>
            <a:r>
              <a:rPr lang="en-US" sz="4400" dirty="0"/>
              <a:t>the good job is</a:t>
            </a:r>
          </a:p>
        </p:txBody>
      </p:sp>
    </p:spTree>
    <p:extLst>
      <p:ext uri="{BB962C8B-B14F-4D97-AF65-F5344CB8AC3E}">
        <p14:creationId xmlns:p14="http://schemas.microsoft.com/office/powerpoint/2010/main" val="346542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E4E284-FF0A-4615-ABCB-147C1BD65F7B}"/>
              </a:ext>
            </a:extLst>
          </p:cNvPr>
          <p:cNvSpPr txBox="1"/>
          <p:nvPr/>
        </p:nvSpPr>
        <p:spPr>
          <a:xfrm>
            <a:off x="1837678" y="5078027"/>
            <a:ext cx="8242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Give them a thumbs up or high five</a:t>
            </a:r>
          </a:p>
        </p:txBody>
      </p:sp>
      <p:pic>
        <p:nvPicPr>
          <p:cNvPr id="1026" name="Picture 2" descr="Thumbs Up Picture">
            <a:extLst>
              <a:ext uri="{FF2B5EF4-FFF2-40B4-BE49-F238E27FC236}">
                <a16:creationId xmlns:a16="http://schemas.microsoft.com/office/drawing/2014/main" id="{7FCD3B2E-A0F5-4D80-8EED-FF38AC0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178" y="1458527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igh Five Picture">
            <a:extLst>
              <a:ext uri="{FF2B5EF4-FFF2-40B4-BE49-F238E27FC236}">
                <a16:creationId xmlns:a16="http://schemas.microsoft.com/office/drawing/2014/main" id="{C13C9911-D678-4898-AE2C-B1ECDC5D4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23" y="1458527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38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45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</dc:creator>
  <cp:lastModifiedBy>Virginia</cp:lastModifiedBy>
  <cp:revision>6</cp:revision>
  <dcterms:created xsi:type="dcterms:W3CDTF">2020-03-06T20:48:26Z</dcterms:created>
  <dcterms:modified xsi:type="dcterms:W3CDTF">2020-09-20T23:45:15Z</dcterms:modified>
</cp:coreProperties>
</file>